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90597F-ABF8-4392-A2D1-3E1A4FD408A7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7813151-4439-48C4-BF5A-C21F92EE2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E9835B-848B-4860-B73B-46CBCF4E3E6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711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EF6F-376A-4884-BE5E-DFBA9E99A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EB30-D207-4BE0-BA74-F257B81B1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3EBD8-EE5A-4629-8597-0F47A266C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5D5DAA-B718-4708-AC49-D0AC1202C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DF8042-00E0-49DF-A3CC-27E76EF7C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46AD8-74FA-4041-9372-4C3D3FF04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CB370-9166-45DA-B47C-2673750AE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713B-0D83-48BA-BF51-90C631405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63957-9735-4586-A338-A5C24ECE0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052C4-12DB-415D-945C-379C9DC53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4B345-F8AB-4C7E-B4B3-5D5DB5C3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CC4A5-B57A-4AF0-B410-E5D28526A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B3F72-64EA-419B-8D3F-0AF220B06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608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8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8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8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8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09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9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6E6F8EED-20CA-43DD-ABE0-0DE2F9629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file:///C:\Documents%20and%20Settings\jlhansen\My%20Documents\My%20Pictures\Microsoft%20Clip%20Organizer\j0388605.wa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MMj0219081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0"/>
            <a:ext cx="30051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MMj0219078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083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828800"/>
            <a:ext cx="7772400" cy="15557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Men are From Mars</a:t>
            </a:r>
            <a:br>
              <a:rPr lang="en-US" smtClean="0"/>
            </a:br>
            <a:r>
              <a:rPr lang="en-US" smtClean="0"/>
              <a:t>Women are from Venus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John Gray Theories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9. Argument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524000"/>
            <a:ext cx="6172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Men</a:t>
            </a:r>
            <a:r>
              <a:rPr lang="en-US" smtClean="0"/>
              <a:t> like to act as if they are always </a:t>
            </a:r>
            <a:r>
              <a:rPr lang="en-US" b="1" smtClean="0"/>
              <a:t>right</a:t>
            </a:r>
            <a:r>
              <a:rPr lang="en-US" smtClean="0"/>
              <a:t>, which may invalidate a woman’s feelings </a:t>
            </a:r>
          </a:p>
          <a:p>
            <a:pPr eaLnBrk="1" hangingPunct="1">
              <a:defRPr/>
            </a:pPr>
            <a:r>
              <a:rPr lang="en-US" smtClean="0"/>
              <a:t>Women sometimes unknowingly send messages of </a:t>
            </a:r>
            <a:r>
              <a:rPr lang="en-US" b="1" smtClean="0"/>
              <a:t>disapproval</a:t>
            </a:r>
            <a:r>
              <a:rPr lang="en-US" smtClean="0"/>
              <a:t> instead of disagreement, inciting a man’s defenses </a:t>
            </a:r>
          </a:p>
        </p:txBody>
      </p:sp>
      <p:pic>
        <p:nvPicPr>
          <p:cNvPr id="11268" name="Picture 4" descr="MPj030295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MCj043439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105400"/>
            <a:ext cx="18923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10. Score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8229600" cy="41497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mtClean="0"/>
              <a:t>Men think that one Big gift or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sacrifice, balances many little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signs of affection.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mtClean="0"/>
              <a:t>Ex. $200 gift = 20 acts of love or service.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mtClean="0"/>
              <a:t>Women put equal values on each loving act.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mtClean="0"/>
              <a:t>Ex. $200 gift = 1 act of love or service.</a:t>
            </a:r>
          </a:p>
        </p:txBody>
      </p:sp>
      <p:pic>
        <p:nvPicPr>
          <p:cNvPr id="12292" name="Picture 5" descr="MPj039991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2788" y="457200"/>
            <a:ext cx="208121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MPj040253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819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11. Communication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2800" smtClean="0">
                <a:effectLst/>
              </a:rPr>
              <a:t>It is important to communicate during difficult times.</a:t>
            </a:r>
          </a:p>
          <a:p>
            <a:r>
              <a:rPr lang="en-US" sz="2800" smtClean="0">
                <a:effectLst/>
              </a:rPr>
              <a:t>Sharing feelings instead of hiding them</a:t>
            </a:r>
          </a:p>
          <a:p>
            <a:r>
              <a:rPr lang="en-US" sz="2800" smtClean="0">
                <a:effectLst/>
              </a:rPr>
              <a:t>The Love Letter Technique</a:t>
            </a:r>
          </a:p>
        </p:txBody>
      </p:sp>
      <p:pic>
        <p:nvPicPr>
          <p:cNvPr id="30725" name="Picture 5" descr="ANd9GcRBypSkaQ2D7x4tzYTAf1k1cpPdufA7SF58ydSSpB4h58Zlth-uEA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600200"/>
            <a:ext cx="2379662" cy="35750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12. Support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1676400"/>
            <a:ext cx="4038600" cy="4530725"/>
          </a:xfrm>
          <a:noFill/>
          <a:ln/>
        </p:spPr>
        <p:txBody>
          <a:bodyPr/>
          <a:lstStyle/>
          <a:p>
            <a:r>
              <a:rPr lang="en-US" sz="2800" smtClean="0">
                <a:effectLst/>
              </a:rPr>
              <a:t>Men enjoy doing things that are appreciate and have a hard time doing things that are demanded.</a:t>
            </a:r>
          </a:p>
          <a:p>
            <a:r>
              <a:rPr lang="en-US" sz="2800" smtClean="0">
                <a:effectLst/>
              </a:rPr>
              <a:t>Women need to ask for help without demands. </a:t>
            </a:r>
          </a:p>
        </p:txBody>
      </p:sp>
      <p:sp>
        <p:nvSpPr>
          <p:cNvPr id="3174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CA"/>
          </a:p>
        </p:txBody>
      </p:sp>
      <p:sp>
        <p:nvSpPr>
          <p:cNvPr id="31751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CA"/>
          </a:p>
        </p:txBody>
      </p:sp>
      <p:pic>
        <p:nvPicPr>
          <p:cNvPr id="31753" name="Picture 9" descr="Maintenance_and_Support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905000"/>
            <a:ext cx="4027488" cy="45307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ffectLst/>
              </a:rPr>
              <a:t>13. Keeping the Love Alive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2800" smtClean="0">
                <a:effectLst/>
              </a:rPr>
              <a:t>Unresolved negative feelings can damage a relationship and need to be worked through.</a:t>
            </a:r>
          </a:p>
          <a:p>
            <a:r>
              <a:rPr lang="en-US" sz="2800" smtClean="0">
                <a:effectLst/>
              </a:rPr>
              <a:t>Love changes over time – becomes stronger when you stick together through the ups and downs of life.</a:t>
            </a:r>
          </a:p>
        </p:txBody>
      </p:sp>
      <p:pic>
        <p:nvPicPr>
          <p:cNvPr id="32773" name="Picture 5" descr="ANd9GcRyvbH5VSvfvwagSKNLk4lV4npQvFooEGuORpblV5j9V1VI6eqqSA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4495800"/>
            <a:ext cx="2143125" cy="2143125"/>
          </a:xfrm>
        </p:spPr>
      </p:pic>
      <p:pic>
        <p:nvPicPr>
          <p:cNvPr id="32777" name="Picture 9" descr="easy-ways-to-keep-your-love-alive-forever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524000"/>
            <a:ext cx="3648075" cy="21891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1. Differences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It is important to recognize and remember that men and women have reciprocally different natures.</a:t>
            </a:r>
          </a:p>
          <a:p>
            <a:r>
              <a:rPr lang="en-US" smtClean="0">
                <a:effectLst/>
              </a:rPr>
              <a:t>We need to appreciate these differences</a:t>
            </a:r>
          </a:p>
          <a:p>
            <a:r>
              <a:rPr lang="en-US" smtClean="0">
                <a:effectLst/>
              </a:rPr>
              <a:t>We need to stop expecting each other to act and feel the way we do.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2. Values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 Men like to offer </a:t>
            </a:r>
            <a:r>
              <a:rPr lang="en-US" b="1" smtClean="0"/>
              <a:t>solutions</a:t>
            </a:r>
            <a:r>
              <a:rPr lang="en-US" smtClean="0"/>
              <a:t> directly to women, when a problem arises, while women, offer </a:t>
            </a:r>
            <a:r>
              <a:rPr lang="en-US" b="1" smtClean="0"/>
              <a:t>unsolicited advice</a:t>
            </a:r>
            <a:r>
              <a:rPr lang="en-US" smtClean="0"/>
              <a:t>. 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marL="609600" indent="-609600" eaLnBrk="1" hangingPunct="1">
              <a:defRPr/>
            </a:pPr>
            <a:r>
              <a:rPr lang="en-US" smtClean="0"/>
              <a:t>When men do this, it invalidates the women’s feelings, and men do not like to be “told what to do”, especially if they didn’t ask for advice.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Stress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Men tend to </a:t>
            </a:r>
            <a:r>
              <a:rPr lang="en-US" b="1" smtClean="0"/>
              <a:t>pull away</a:t>
            </a:r>
            <a:r>
              <a:rPr lang="en-US" smtClean="0"/>
              <a:t> and silently think about what’s bothering them, Going into their “</a:t>
            </a:r>
            <a:r>
              <a:rPr lang="en-US" b="1" smtClean="0"/>
              <a:t>cave</a:t>
            </a:r>
            <a:r>
              <a:rPr lang="en-US" smtClean="0"/>
              <a:t>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Women feel an instinctive need to </a:t>
            </a:r>
            <a:r>
              <a:rPr lang="en-US" b="1" smtClean="0"/>
              <a:t>talk</a:t>
            </a:r>
            <a:r>
              <a:rPr lang="en-US" smtClean="0"/>
              <a:t> about what’s bothering them. </a:t>
            </a:r>
          </a:p>
        </p:txBody>
      </p:sp>
      <p:pic>
        <p:nvPicPr>
          <p:cNvPr id="5124" name="Picture 4" descr="j0401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09800"/>
            <a:ext cx="2667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j04093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648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77813"/>
            <a:ext cx="5715000" cy="1139825"/>
          </a:xfrm>
        </p:spPr>
        <p:txBody>
          <a:bodyPr/>
          <a:lstStyle/>
          <a:p>
            <a:pPr eaLnBrk="1" hangingPunct="1"/>
            <a:r>
              <a:rPr lang="en-US" smtClean="0"/>
              <a:t>4. Motivation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600200"/>
            <a:ext cx="5334000" cy="1676400"/>
          </a:xfrm>
        </p:spPr>
        <p:txBody>
          <a:bodyPr/>
          <a:lstStyle/>
          <a:p>
            <a:pPr marL="609600" indent="-609600" algn="ctr" eaLnBrk="1" hangingPunct="1">
              <a:defRPr/>
            </a:pPr>
            <a:r>
              <a:rPr lang="en-US" smtClean="0"/>
              <a:t> Men feel motivated when they feel </a:t>
            </a:r>
            <a:r>
              <a:rPr lang="en-US" b="1" smtClean="0"/>
              <a:t>needed</a:t>
            </a:r>
            <a:r>
              <a:rPr lang="en-US" smtClean="0"/>
              <a:t> </a:t>
            </a:r>
          </a:p>
          <a:p>
            <a:pPr marL="609600" indent="-609600" eaLnBrk="1" hangingPunct="1">
              <a:defRPr/>
            </a:pPr>
            <a:endParaRPr lang="en-US" smtClean="0"/>
          </a:p>
          <a:p>
            <a:pPr marL="609600" indent="-609600" eaLnBrk="1" hangingPunct="1">
              <a:defRPr/>
            </a:pPr>
            <a:endParaRPr lang="en-US" smtClean="0"/>
          </a:p>
          <a:p>
            <a:pPr marL="609600" indent="-609600" eaLnBrk="1" hangingPunct="1">
              <a:defRPr/>
            </a:pPr>
            <a:endParaRPr lang="en-US" smtClean="0"/>
          </a:p>
        </p:txBody>
      </p:sp>
      <p:pic>
        <p:nvPicPr>
          <p:cNvPr id="6148" name="Picture 8" descr="MPj042210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114800"/>
            <a:ext cx="20399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MPj04223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3276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33400" y="4343400"/>
            <a:ext cx="4191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    Women are motivated when they feel </a:t>
            </a:r>
            <a:r>
              <a:rPr lang="en-US" sz="3200" b="1">
                <a:effectLst>
                  <a:outerShdw blurRad="38100" dist="38100" dir="2700000" algn="tl">
                    <a:srgbClr val="010199"/>
                  </a:outerShdw>
                </a:effectLst>
              </a:rPr>
              <a:t>cherished</a:t>
            </a:r>
            <a:r>
              <a:rPr lang="en-US" sz="3200">
                <a:effectLst>
                  <a:outerShdw blurRad="38100" dist="38100" dir="2700000" algn="tl">
                    <a:srgbClr val="010199"/>
                  </a:outerShdw>
                </a:effectLst>
              </a:rPr>
              <a:t>.</a:t>
            </a:r>
            <a:endParaRPr lang="en-US" sz="32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5. Languages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Men express things more </a:t>
            </a:r>
            <a:r>
              <a:rPr lang="en-US" b="1" smtClean="0"/>
              <a:t>literally</a:t>
            </a:r>
            <a:r>
              <a:rPr lang="en-US" smtClean="0"/>
              <a:t>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 Women express things more about </a:t>
            </a:r>
            <a:r>
              <a:rPr lang="en-US" b="1" smtClean="0"/>
              <a:t>feelings </a:t>
            </a:r>
          </a:p>
        </p:txBody>
      </p:sp>
      <p:pic>
        <p:nvPicPr>
          <p:cNvPr id="7172" name="Picture 6" descr="j0198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362200"/>
            <a:ext cx="2071688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j03704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746625"/>
            <a:ext cx="2792413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6. Intimacy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53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 man gets close, but then inevitably needs to </a:t>
            </a:r>
            <a:r>
              <a:rPr lang="en-US" b="1" smtClean="0"/>
              <a:t>pull away</a:t>
            </a:r>
            <a:r>
              <a:rPr lang="en-US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Women need to understand this, and understand that when he retreats, he will swing back like a </a:t>
            </a:r>
            <a:r>
              <a:rPr lang="en-US" b="1" smtClean="0"/>
              <a:t>rubber band</a:t>
            </a:r>
            <a:r>
              <a:rPr lang="en-US" smtClean="0"/>
              <a:t> 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MPj043315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219200"/>
            <a:ext cx="22860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SN00723A0000[1]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MPj030953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876800"/>
            <a:ext cx="1311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j0388605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66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283" fill="hold"/>
                                        <p:tgtEl>
                                          <p:spTgt spid="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MPj043406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713"/>
            <a:ext cx="9144000" cy="674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7. Loving Attitude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smtClean="0"/>
              <a:t>Women are more like a wave and men need to learn to interpret how to be supportive.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smtClean="0"/>
              <a:t>	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smtClean="0"/>
              <a:t>Men need to learn how to interpret the sudden shifts of feelings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smtClean="0"/>
              <a:t>Men learn they are needed most when the wave “crashes”.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b="1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b="1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MPj043308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8. Love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Men and women usually give the kind of love </a:t>
            </a:r>
            <a:r>
              <a:rPr lang="en-US" b="1" smtClean="0"/>
              <a:t>they</a:t>
            </a:r>
            <a:r>
              <a:rPr lang="en-US" smtClean="0"/>
              <a:t> need and not what the opposite sex needs.  </a:t>
            </a:r>
          </a:p>
          <a:p>
            <a:pPr marL="609600" indent="-609600" eaLnBrk="1" hangingPunct="1">
              <a:defRPr/>
            </a:pPr>
            <a:r>
              <a:rPr lang="en-US" smtClean="0"/>
              <a:t>Men primarily need </a:t>
            </a:r>
            <a:r>
              <a:rPr lang="en-US" b="1" smtClean="0"/>
              <a:t>Trust, Acceptance</a:t>
            </a:r>
            <a:r>
              <a:rPr lang="en-US" smtClean="0"/>
              <a:t>, and </a:t>
            </a:r>
            <a:r>
              <a:rPr lang="en-US" b="1" smtClean="0"/>
              <a:t>Appreciation</a:t>
            </a:r>
            <a:r>
              <a:rPr lang="en-US" smtClean="0"/>
              <a:t>.  </a:t>
            </a:r>
          </a:p>
          <a:p>
            <a:pPr marL="609600" indent="-609600" eaLnBrk="1" hangingPunct="1">
              <a:defRPr/>
            </a:pPr>
            <a:r>
              <a:rPr lang="en-US" smtClean="0"/>
              <a:t>Women primarily need </a:t>
            </a:r>
            <a:r>
              <a:rPr lang="en-US" b="1" smtClean="0"/>
              <a:t>caring</a:t>
            </a:r>
            <a:r>
              <a:rPr lang="en-US" smtClean="0"/>
              <a:t>, </a:t>
            </a:r>
            <a:r>
              <a:rPr lang="en-US" b="1" smtClean="0"/>
              <a:t>understanding, and respect. </a:t>
            </a:r>
          </a:p>
        </p:txBody>
      </p:sp>
      <p:pic>
        <p:nvPicPr>
          <p:cNvPr id="10245" name="Picture 4" descr="MCj043780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953000"/>
            <a:ext cx="1930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MCj04375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18224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92</TotalTime>
  <Words>413</Words>
  <Application>Microsoft Office PowerPoint</Application>
  <PresentationFormat>On-screen Show (4:3)</PresentationFormat>
  <Paragraphs>61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Wingdings</vt:lpstr>
      <vt:lpstr>Calibri</vt:lpstr>
      <vt:lpstr>Orbit</vt:lpstr>
      <vt:lpstr>Men are From Mars Women are from Venus</vt:lpstr>
      <vt:lpstr>1. Differences</vt:lpstr>
      <vt:lpstr> 2. Values </vt:lpstr>
      <vt:lpstr>3. Stress </vt:lpstr>
      <vt:lpstr>4. Motivation </vt:lpstr>
      <vt:lpstr>5. Languages </vt:lpstr>
      <vt:lpstr> 6. Intimacy </vt:lpstr>
      <vt:lpstr>7. Loving Attitude </vt:lpstr>
      <vt:lpstr>8. Love </vt:lpstr>
      <vt:lpstr>9. Argument </vt:lpstr>
      <vt:lpstr>10. Score </vt:lpstr>
      <vt:lpstr>11. Communication</vt:lpstr>
      <vt:lpstr>12. Support</vt:lpstr>
      <vt:lpstr>13. Keeping the Love Alive</vt:lpstr>
    </vt:vector>
  </TitlesOfParts>
  <Company>Jordan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 are From Mars Women are from Venus</dc:title>
  <dc:creator>janet.woodward</dc:creator>
  <cp:lastModifiedBy>user1</cp:lastModifiedBy>
  <cp:revision>6</cp:revision>
  <dcterms:created xsi:type="dcterms:W3CDTF">2008-04-16T15:38:22Z</dcterms:created>
  <dcterms:modified xsi:type="dcterms:W3CDTF">2015-10-27T11:36:57Z</dcterms:modified>
</cp:coreProperties>
</file>