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tiff" ContentType="image/tif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sldIdLst>
    <p:sldId id="256" r:id="rId2"/>
    <p:sldId id="268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7" r:id="rId11"/>
    <p:sldId id="266" r:id="rId1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1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2C3D25-265F-8B4D-B728-B737C64FAD25}" type="doc">
      <dgm:prSet loTypeId="urn:microsoft.com/office/officeart/2005/8/layout/venn3" loCatId="relationship" qsTypeId="urn:microsoft.com/office/officeart/2005/8/quickstyle/simple4" qsCatId="simple" csTypeId="urn:microsoft.com/office/officeart/2005/8/colors/accent1_2#1" csCatId="accent1" phldr="1"/>
      <dgm:spPr/>
      <dgm:t>
        <a:bodyPr/>
        <a:lstStyle/>
        <a:p>
          <a:endParaRPr lang="en-US"/>
        </a:p>
      </dgm:t>
    </dgm:pt>
    <dgm:pt modelId="{8454999B-66BF-1A41-A809-B57548053C75}">
      <dgm:prSet phldrT="[Text]"/>
      <dgm:spPr/>
      <dgm:t>
        <a:bodyPr/>
        <a:lstStyle/>
        <a:p>
          <a:r>
            <a:rPr lang="en-US" dirty="0" smtClean="0"/>
            <a:t>Human Contact</a:t>
          </a:r>
          <a:endParaRPr lang="en-US" dirty="0"/>
        </a:p>
      </dgm:t>
    </dgm:pt>
    <dgm:pt modelId="{5E1AF504-7554-BE46-9FC8-0D86C6B0B12B}" type="parTrans" cxnId="{89E3178F-4890-7F4D-8EF4-AEF76DBAA7FB}">
      <dgm:prSet/>
      <dgm:spPr/>
      <dgm:t>
        <a:bodyPr/>
        <a:lstStyle/>
        <a:p>
          <a:endParaRPr lang="en-US"/>
        </a:p>
      </dgm:t>
    </dgm:pt>
    <dgm:pt modelId="{564A96DB-B7E2-E344-B72E-3E5E0C0C6526}" type="sibTrans" cxnId="{89E3178F-4890-7F4D-8EF4-AEF76DBAA7FB}">
      <dgm:prSet/>
      <dgm:spPr/>
      <dgm:t>
        <a:bodyPr/>
        <a:lstStyle/>
        <a:p>
          <a:endParaRPr lang="en-US"/>
        </a:p>
      </dgm:t>
    </dgm:pt>
    <dgm:pt modelId="{3EDCE845-EC38-104E-B189-F41D78AA97EE}">
      <dgm:prSet phldrT="[Text]"/>
      <dgm:spPr/>
      <dgm:t>
        <a:bodyPr/>
        <a:lstStyle/>
        <a:p>
          <a:r>
            <a:rPr lang="en-US" dirty="0" smtClean="0"/>
            <a:t>Acquaintances</a:t>
          </a:r>
          <a:endParaRPr lang="en-US" dirty="0"/>
        </a:p>
      </dgm:t>
    </dgm:pt>
    <dgm:pt modelId="{41E963C2-99B7-D94F-9D44-68C89E01EF3B}" type="parTrans" cxnId="{02C20085-B76D-EA4C-AD99-B04F7849DD06}">
      <dgm:prSet/>
      <dgm:spPr/>
      <dgm:t>
        <a:bodyPr/>
        <a:lstStyle/>
        <a:p>
          <a:endParaRPr lang="en-US"/>
        </a:p>
      </dgm:t>
    </dgm:pt>
    <dgm:pt modelId="{634E3E83-EEBA-4C4A-94DF-84BCCDEC8437}" type="sibTrans" cxnId="{02C20085-B76D-EA4C-AD99-B04F7849DD06}">
      <dgm:prSet/>
      <dgm:spPr/>
      <dgm:t>
        <a:bodyPr/>
        <a:lstStyle/>
        <a:p>
          <a:endParaRPr lang="en-US"/>
        </a:p>
      </dgm:t>
    </dgm:pt>
    <dgm:pt modelId="{900FBAA5-FED9-F148-A999-CA725125C5BB}">
      <dgm:prSet phldrT="[Text]"/>
      <dgm:spPr/>
      <dgm:t>
        <a:bodyPr/>
        <a:lstStyle/>
        <a:p>
          <a:r>
            <a:rPr lang="en-US" dirty="0" smtClean="0"/>
            <a:t>Proximity Friends</a:t>
          </a:r>
          <a:endParaRPr lang="en-US" dirty="0"/>
        </a:p>
      </dgm:t>
    </dgm:pt>
    <dgm:pt modelId="{2CAB841B-272D-464C-B1FA-82C4850557AC}" type="parTrans" cxnId="{76AF1860-68D8-6B41-8ED9-6E340E15BE21}">
      <dgm:prSet/>
      <dgm:spPr/>
      <dgm:t>
        <a:bodyPr/>
        <a:lstStyle/>
        <a:p>
          <a:endParaRPr lang="en-US"/>
        </a:p>
      </dgm:t>
    </dgm:pt>
    <dgm:pt modelId="{5222A643-2D00-E643-9C0F-7FE19E6EDCE3}" type="sibTrans" cxnId="{76AF1860-68D8-6B41-8ED9-6E340E15BE21}">
      <dgm:prSet/>
      <dgm:spPr/>
      <dgm:t>
        <a:bodyPr/>
        <a:lstStyle/>
        <a:p>
          <a:endParaRPr lang="en-US"/>
        </a:p>
      </dgm:t>
    </dgm:pt>
    <dgm:pt modelId="{160FF29D-2BD0-3A44-A690-A1EFB08490CC}">
      <dgm:prSet phldrT="[Text]"/>
      <dgm:spPr/>
      <dgm:t>
        <a:bodyPr/>
        <a:lstStyle/>
        <a:p>
          <a:r>
            <a:rPr lang="en-US" dirty="0" smtClean="0"/>
            <a:t>Selected Friends</a:t>
          </a:r>
          <a:endParaRPr lang="en-US" dirty="0"/>
        </a:p>
      </dgm:t>
    </dgm:pt>
    <dgm:pt modelId="{36D61952-DA2F-5E4B-A633-8687012FD4FB}" type="parTrans" cxnId="{4FE18869-B0F2-EF4E-BB00-C25AF54E4D4E}">
      <dgm:prSet/>
      <dgm:spPr/>
      <dgm:t>
        <a:bodyPr/>
        <a:lstStyle/>
        <a:p>
          <a:endParaRPr lang="en-US"/>
        </a:p>
      </dgm:t>
    </dgm:pt>
    <dgm:pt modelId="{078CC055-D185-3247-A73D-0EFED948BC6B}" type="sibTrans" cxnId="{4FE18869-B0F2-EF4E-BB00-C25AF54E4D4E}">
      <dgm:prSet/>
      <dgm:spPr/>
      <dgm:t>
        <a:bodyPr/>
        <a:lstStyle/>
        <a:p>
          <a:endParaRPr lang="en-US"/>
        </a:p>
      </dgm:t>
    </dgm:pt>
    <dgm:pt modelId="{DD380919-C6DD-8A4E-BAD7-42FDB3582FA4}">
      <dgm:prSet phldrT="[Text]"/>
      <dgm:spPr/>
      <dgm:t>
        <a:bodyPr/>
        <a:lstStyle/>
        <a:p>
          <a:r>
            <a:rPr lang="en-US" dirty="0" smtClean="0"/>
            <a:t>Significant Friends</a:t>
          </a:r>
          <a:endParaRPr lang="en-US" dirty="0"/>
        </a:p>
      </dgm:t>
    </dgm:pt>
    <dgm:pt modelId="{1E88CBED-1E67-F54D-83FD-219CC3F4C8FC}" type="parTrans" cxnId="{1054CF2C-BD23-9C4C-BBEE-E5AFF27AADFA}">
      <dgm:prSet/>
      <dgm:spPr/>
      <dgm:t>
        <a:bodyPr/>
        <a:lstStyle/>
        <a:p>
          <a:endParaRPr lang="en-US"/>
        </a:p>
      </dgm:t>
    </dgm:pt>
    <dgm:pt modelId="{7B869DAC-0F89-FD4B-A743-5EB1E3534BF9}" type="sibTrans" cxnId="{1054CF2C-BD23-9C4C-BBEE-E5AFF27AADFA}">
      <dgm:prSet/>
      <dgm:spPr/>
      <dgm:t>
        <a:bodyPr/>
        <a:lstStyle/>
        <a:p>
          <a:endParaRPr lang="en-US"/>
        </a:p>
      </dgm:t>
    </dgm:pt>
    <dgm:pt modelId="{E062FCBA-BDAD-E947-87F1-5BF584F96866}">
      <dgm:prSet phldrT="[Text]"/>
      <dgm:spPr/>
      <dgm:t>
        <a:bodyPr/>
        <a:lstStyle/>
        <a:p>
          <a:r>
            <a:rPr lang="en-US" dirty="0" smtClean="0"/>
            <a:t>Intimate Others</a:t>
          </a:r>
          <a:endParaRPr lang="en-US" dirty="0"/>
        </a:p>
      </dgm:t>
    </dgm:pt>
    <dgm:pt modelId="{5911DE93-533B-644A-8C43-A957138E66EE}" type="parTrans" cxnId="{B0EEECDB-E639-F343-BC7E-0D74000F76E0}">
      <dgm:prSet/>
      <dgm:spPr/>
      <dgm:t>
        <a:bodyPr/>
        <a:lstStyle/>
        <a:p>
          <a:endParaRPr lang="en-US"/>
        </a:p>
      </dgm:t>
    </dgm:pt>
    <dgm:pt modelId="{DB25AF99-B895-0940-A9B5-299317B6E713}" type="sibTrans" cxnId="{B0EEECDB-E639-F343-BC7E-0D74000F76E0}">
      <dgm:prSet/>
      <dgm:spPr/>
      <dgm:t>
        <a:bodyPr/>
        <a:lstStyle/>
        <a:p>
          <a:endParaRPr lang="en-US"/>
        </a:p>
      </dgm:t>
    </dgm:pt>
    <dgm:pt modelId="{FCD82DCA-16A6-5D42-8288-1AB13A8B0A5F}" type="pres">
      <dgm:prSet presAssocID="{202C3D25-265F-8B4D-B728-B737C64FAD2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7FCB7CA-EDE1-BE45-9811-225C38019FAC}" type="pres">
      <dgm:prSet presAssocID="{8454999B-66BF-1A41-A809-B57548053C75}" presName="Name5" presStyleLbl="venn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62578B-31BD-614F-B02F-DEFCDD76D3C8}" type="pres">
      <dgm:prSet presAssocID="{564A96DB-B7E2-E344-B72E-3E5E0C0C6526}" presName="space" presStyleCnt="0"/>
      <dgm:spPr/>
    </dgm:pt>
    <dgm:pt modelId="{2A78C4C6-3DFB-534B-9A13-7CFE237404A6}" type="pres">
      <dgm:prSet presAssocID="{3EDCE845-EC38-104E-B189-F41D78AA97EE}" presName="Name5" presStyleLbl="venn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9786471-95F4-BA41-A525-644099BE1AEA}" type="pres">
      <dgm:prSet presAssocID="{634E3E83-EEBA-4C4A-94DF-84BCCDEC8437}" presName="space" presStyleCnt="0"/>
      <dgm:spPr/>
    </dgm:pt>
    <dgm:pt modelId="{FE66E432-8B69-1C41-8BA2-34A20D6734A3}" type="pres">
      <dgm:prSet presAssocID="{900FBAA5-FED9-F148-A999-CA725125C5BB}" presName="Name5" presStyleLbl="venn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BD12CA3-7D6D-9E48-9EEB-5560ABC89F1E}" type="pres">
      <dgm:prSet presAssocID="{5222A643-2D00-E643-9C0F-7FE19E6EDCE3}" presName="space" presStyleCnt="0"/>
      <dgm:spPr/>
    </dgm:pt>
    <dgm:pt modelId="{A974EE1F-8575-E044-8CF6-EF5F2C275896}" type="pres">
      <dgm:prSet presAssocID="{160FF29D-2BD0-3A44-A690-A1EFB08490CC}" presName="Name5" presStyleLbl="venn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479B56-61FF-4F41-AF24-53FADDD8B63E}" type="pres">
      <dgm:prSet presAssocID="{078CC055-D185-3247-A73D-0EFED948BC6B}" presName="space" presStyleCnt="0"/>
      <dgm:spPr/>
    </dgm:pt>
    <dgm:pt modelId="{AEAA47B5-7131-8042-A03E-EED2156FF2FA}" type="pres">
      <dgm:prSet presAssocID="{DD380919-C6DD-8A4E-BAD7-42FDB3582FA4}" presName="Name5" presStyleLbl="venn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9988849-BF26-0745-ACB3-675E61381ECD}" type="pres">
      <dgm:prSet presAssocID="{7B869DAC-0F89-FD4B-A743-5EB1E3534BF9}" presName="space" presStyleCnt="0"/>
      <dgm:spPr/>
    </dgm:pt>
    <dgm:pt modelId="{B5E331BF-1EF6-084F-9BE7-A69CF7BD03E0}" type="pres">
      <dgm:prSet presAssocID="{E062FCBA-BDAD-E947-87F1-5BF584F96866}" presName="Name5" presStyleLbl="venn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0EEECDB-E639-F343-BC7E-0D74000F76E0}" srcId="{202C3D25-265F-8B4D-B728-B737C64FAD25}" destId="{E062FCBA-BDAD-E947-87F1-5BF584F96866}" srcOrd="5" destOrd="0" parTransId="{5911DE93-533B-644A-8C43-A957138E66EE}" sibTransId="{DB25AF99-B895-0940-A9B5-299317B6E713}"/>
    <dgm:cxn modelId="{8A4045B0-187A-4A4C-98B5-A86596A27339}" type="presOf" srcId="{202C3D25-265F-8B4D-B728-B737C64FAD25}" destId="{FCD82DCA-16A6-5D42-8288-1AB13A8B0A5F}" srcOrd="0" destOrd="0" presId="urn:microsoft.com/office/officeart/2005/8/layout/venn3"/>
    <dgm:cxn modelId="{76AF1860-68D8-6B41-8ED9-6E340E15BE21}" srcId="{202C3D25-265F-8B4D-B728-B737C64FAD25}" destId="{900FBAA5-FED9-F148-A999-CA725125C5BB}" srcOrd="2" destOrd="0" parTransId="{2CAB841B-272D-464C-B1FA-82C4850557AC}" sibTransId="{5222A643-2D00-E643-9C0F-7FE19E6EDCE3}"/>
    <dgm:cxn modelId="{56591F25-B65A-B64A-B700-8A06A7A199E4}" type="presOf" srcId="{900FBAA5-FED9-F148-A999-CA725125C5BB}" destId="{FE66E432-8B69-1C41-8BA2-34A20D6734A3}" srcOrd="0" destOrd="0" presId="urn:microsoft.com/office/officeart/2005/8/layout/venn3"/>
    <dgm:cxn modelId="{02C20085-B76D-EA4C-AD99-B04F7849DD06}" srcId="{202C3D25-265F-8B4D-B728-B737C64FAD25}" destId="{3EDCE845-EC38-104E-B189-F41D78AA97EE}" srcOrd="1" destOrd="0" parTransId="{41E963C2-99B7-D94F-9D44-68C89E01EF3B}" sibTransId="{634E3E83-EEBA-4C4A-94DF-84BCCDEC8437}"/>
    <dgm:cxn modelId="{89E3178F-4890-7F4D-8EF4-AEF76DBAA7FB}" srcId="{202C3D25-265F-8B4D-B728-B737C64FAD25}" destId="{8454999B-66BF-1A41-A809-B57548053C75}" srcOrd="0" destOrd="0" parTransId="{5E1AF504-7554-BE46-9FC8-0D86C6B0B12B}" sibTransId="{564A96DB-B7E2-E344-B72E-3E5E0C0C6526}"/>
    <dgm:cxn modelId="{4FE18869-B0F2-EF4E-BB00-C25AF54E4D4E}" srcId="{202C3D25-265F-8B4D-B728-B737C64FAD25}" destId="{160FF29D-2BD0-3A44-A690-A1EFB08490CC}" srcOrd="3" destOrd="0" parTransId="{36D61952-DA2F-5E4B-A633-8687012FD4FB}" sibTransId="{078CC055-D185-3247-A73D-0EFED948BC6B}"/>
    <dgm:cxn modelId="{871E9FF2-E077-1946-B3A0-1C304FA0D16E}" type="presOf" srcId="{E062FCBA-BDAD-E947-87F1-5BF584F96866}" destId="{B5E331BF-1EF6-084F-9BE7-A69CF7BD03E0}" srcOrd="0" destOrd="0" presId="urn:microsoft.com/office/officeart/2005/8/layout/venn3"/>
    <dgm:cxn modelId="{6ACB07DE-D632-5642-88C2-E48101B17D49}" type="presOf" srcId="{3EDCE845-EC38-104E-B189-F41D78AA97EE}" destId="{2A78C4C6-3DFB-534B-9A13-7CFE237404A6}" srcOrd="0" destOrd="0" presId="urn:microsoft.com/office/officeart/2005/8/layout/venn3"/>
    <dgm:cxn modelId="{1054CF2C-BD23-9C4C-BBEE-E5AFF27AADFA}" srcId="{202C3D25-265F-8B4D-B728-B737C64FAD25}" destId="{DD380919-C6DD-8A4E-BAD7-42FDB3582FA4}" srcOrd="4" destOrd="0" parTransId="{1E88CBED-1E67-F54D-83FD-219CC3F4C8FC}" sibTransId="{7B869DAC-0F89-FD4B-A743-5EB1E3534BF9}"/>
    <dgm:cxn modelId="{74327A20-4D95-DB40-B76E-2D9175E11D3A}" type="presOf" srcId="{8454999B-66BF-1A41-A809-B57548053C75}" destId="{E7FCB7CA-EDE1-BE45-9811-225C38019FAC}" srcOrd="0" destOrd="0" presId="urn:microsoft.com/office/officeart/2005/8/layout/venn3"/>
    <dgm:cxn modelId="{4E2AA077-479D-A74C-8C43-846CFD30056C}" type="presOf" srcId="{DD380919-C6DD-8A4E-BAD7-42FDB3582FA4}" destId="{AEAA47B5-7131-8042-A03E-EED2156FF2FA}" srcOrd="0" destOrd="0" presId="urn:microsoft.com/office/officeart/2005/8/layout/venn3"/>
    <dgm:cxn modelId="{E50CC95B-7CB3-5A4A-AF30-0AC568DB714C}" type="presOf" srcId="{160FF29D-2BD0-3A44-A690-A1EFB08490CC}" destId="{A974EE1F-8575-E044-8CF6-EF5F2C275896}" srcOrd="0" destOrd="0" presId="urn:microsoft.com/office/officeart/2005/8/layout/venn3"/>
    <dgm:cxn modelId="{84402CE8-6059-784B-8C8D-86E424FD71F7}" type="presParOf" srcId="{FCD82DCA-16A6-5D42-8288-1AB13A8B0A5F}" destId="{E7FCB7CA-EDE1-BE45-9811-225C38019FAC}" srcOrd="0" destOrd="0" presId="urn:microsoft.com/office/officeart/2005/8/layout/venn3"/>
    <dgm:cxn modelId="{C6C6EB8E-40DF-CD4A-B465-7532090CA419}" type="presParOf" srcId="{FCD82DCA-16A6-5D42-8288-1AB13A8B0A5F}" destId="{7462578B-31BD-614F-B02F-DEFCDD76D3C8}" srcOrd="1" destOrd="0" presId="urn:microsoft.com/office/officeart/2005/8/layout/venn3"/>
    <dgm:cxn modelId="{E4FAF70D-1696-C44E-A717-EBCD479DFC19}" type="presParOf" srcId="{FCD82DCA-16A6-5D42-8288-1AB13A8B0A5F}" destId="{2A78C4C6-3DFB-534B-9A13-7CFE237404A6}" srcOrd="2" destOrd="0" presId="urn:microsoft.com/office/officeart/2005/8/layout/venn3"/>
    <dgm:cxn modelId="{54B58BD2-40AC-BE4B-BE26-37D092E01576}" type="presParOf" srcId="{FCD82DCA-16A6-5D42-8288-1AB13A8B0A5F}" destId="{89786471-95F4-BA41-A525-644099BE1AEA}" srcOrd="3" destOrd="0" presId="urn:microsoft.com/office/officeart/2005/8/layout/venn3"/>
    <dgm:cxn modelId="{9784EFF7-E3CC-AA46-9032-2DF307541E5B}" type="presParOf" srcId="{FCD82DCA-16A6-5D42-8288-1AB13A8B0A5F}" destId="{FE66E432-8B69-1C41-8BA2-34A20D6734A3}" srcOrd="4" destOrd="0" presId="urn:microsoft.com/office/officeart/2005/8/layout/venn3"/>
    <dgm:cxn modelId="{F8C66A6C-EFB5-6044-81E1-0DF5837A3976}" type="presParOf" srcId="{FCD82DCA-16A6-5D42-8288-1AB13A8B0A5F}" destId="{9BD12CA3-7D6D-9E48-9EEB-5560ABC89F1E}" srcOrd="5" destOrd="0" presId="urn:microsoft.com/office/officeart/2005/8/layout/venn3"/>
    <dgm:cxn modelId="{210FEB28-3451-9E48-8509-F581A95C87D4}" type="presParOf" srcId="{FCD82DCA-16A6-5D42-8288-1AB13A8B0A5F}" destId="{A974EE1F-8575-E044-8CF6-EF5F2C275896}" srcOrd="6" destOrd="0" presId="urn:microsoft.com/office/officeart/2005/8/layout/venn3"/>
    <dgm:cxn modelId="{F9D6FCD1-D4B1-864D-BBE1-F03B2D183B82}" type="presParOf" srcId="{FCD82DCA-16A6-5D42-8288-1AB13A8B0A5F}" destId="{49479B56-61FF-4F41-AF24-53FADDD8B63E}" srcOrd="7" destOrd="0" presId="urn:microsoft.com/office/officeart/2005/8/layout/venn3"/>
    <dgm:cxn modelId="{8AFE8192-B183-1F41-815D-F5CA95BF4388}" type="presParOf" srcId="{FCD82DCA-16A6-5D42-8288-1AB13A8B0A5F}" destId="{AEAA47B5-7131-8042-A03E-EED2156FF2FA}" srcOrd="8" destOrd="0" presId="urn:microsoft.com/office/officeart/2005/8/layout/venn3"/>
    <dgm:cxn modelId="{C56DDE14-CA22-DC4B-9F51-B655063AA8FC}" type="presParOf" srcId="{FCD82DCA-16A6-5D42-8288-1AB13A8B0A5F}" destId="{69988849-BF26-0745-ACB3-675E61381ECD}" srcOrd="9" destOrd="0" presId="urn:microsoft.com/office/officeart/2005/8/layout/venn3"/>
    <dgm:cxn modelId="{43EBEC71-56EF-A64F-BB3C-27ACFA81705D}" type="presParOf" srcId="{FCD82DCA-16A6-5D42-8288-1AB13A8B0A5F}" destId="{B5E331BF-1EF6-084F-9BE7-A69CF7BD03E0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7FCB7CA-EDE1-BE45-9811-225C38019FAC}">
      <dsp:nvSpPr>
        <dsp:cNvPr id="0" name=""/>
        <dsp:cNvSpPr/>
      </dsp:nvSpPr>
      <dsp:spPr>
        <a:xfrm>
          <a:off x="1004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Human Contact</a:t>
          </a:r>
          <a:endParaRPr lang="en-US" sz="1100" kern="1200" dirty="0"/>
        </a:p>
      </dsp:txBody>
      <dsp:txXfrm>
        <a:off x="1004" y="1044140"/>
        <a:ext cx="1645518" cy="1645518"/>
      </dsp:txXfrm>
    </dsp:sp>
    <dsp:sp modelId="{2A78C4C6-3DFB-534B-9A13-7CFE237404A6}">
      <dsp:nvSpPr>
        <dsp:cNvPr id="0" name=""/>
        <dsp:cNvSpPr/>
      </dsp:nvSpPr>
      <dsp:spPr>
        <a:xfrm>
          <a:off x="1317419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Acquaintances</a:t>
          </a:r>
          <a:endParaRPr lang="en-US" sz="1100" kern="1200" dirty="0"/>
        </a:p>
      </dsp:txBody>
      <dsp:txXfrm>
        <a:off x="1317419" y="1044140"/>
        <a:ext cx="1645518" cy="1645518"/>
      </dsp:txXfrm>
    </dsp:sp>
    <dsp:sp modelId="{FE66E432-8B69-1C41-8BA2-34A20D6734A3}">
      <dsp:nvSpPr>
        <dsp:cNvPr id="0" name=""/>
        <dsp:cNvSpPr/>
      </dsp:nvSpPr>
      <dsp:spPr>
        <a:xfrm>
          <a:off x="2633833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Proximity Friends</a:t>
          </a:r>
          <a:endParaRPr lang="en-US" sz="1100" kern="1200" dirty="0"/>
        </a:p>
      </dsp:txBody>
      <dsp:txXfrm>
        <a:off x="2633833" y="1044140"/>
        <a:ext cx="1645518" cy="1645518"/>
      </dsp:txXfrm>
    </dsp:sp>
    <dsp:sp modelId="{A974EE1F-8575-E044-8CF6-EF5F2C275896}">
      <dsp:nvSpPr>
        <dsp:cNvPr id="0" name=""/>
        <dsp:cNvSpPr/>
      </dsp:nvSpPr>
      <dsp:spPr>
        <a:xfrm>
          <a:off x="3950248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Selected Friends</a:t>
          </a:r>
          <a:endParaRPr lang="en-US" sz="1100" kern="1200" dirty="0"/>
        </a:p>
      </dsp:txBody>
      <dsp:txXfrm>
        <a:off x="3950248" y="1044140"/>
        <a:ext cx="1645518" cy="1645518"/>
      </dsp:txXfrm>
    </dsp:sp>
    <dsp:sp modelId="{AEAA47B5-7131-8042-A03E-EED2156FF2FA}">
      <dsp:nvSpPr>
        <dsp:cNvPr id="0" name=""/>
        <dsp:cNvSpPr/>
      </dsp:nvSpPr>
      <dsp:spPr>
        <a:xfrm>
          <a:off x="5266662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Significant Friends</a:t>
          </a:r>
          <a:endParaRPr lang="en-US" sz="1100" kern="1200" dirty="0"/>
        </a:p>
      </dsp:txBody>
      <dsp:txXfrm>
        <a:off x="5266662" y="1044140"/>
        <a:ext cx="1645518" cy="1645518"/>
      </dsp:txXfrm>
    </dsp:sp>
    <dsp:sp modelId="{B5E331BF-1EF6-084F-9BE7-A69CF7BD03E0}">
      <dsp:nvSpPr>
        <dsp:cNvPr id="0" name=""/>
        <dsp:cNvSpPr/>
      </dsp:nvSpPr>
      <dsp:spPr>
        <a:xfrm>
          <a:off x="6583077" y="1044140"/>
          <a:ext cx="1645518" cy="1645518"/>
        </a:xfrm>
        <a:prstGeom prst="ellipse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90558" tIns="13970" rIns="90558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100" kern="1200" dirty="0" smtClean="0"/>
            <a:t>Intimate Others</a:t>
          </a:r>
          <a:endParaRPr lang="en-US" sz="1100" kern="1200" dirty="0"/>
        </a:p>
      </dsp:txBody>
      <dsp:txXfrm>
        <a:off x="6583077" y="1044140"/>
        <a:ext cx="1645518" cy="164551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6869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fld id="{0D48A29F-2391-4AEF-939C-7E6810293616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36870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6871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40439BFD-BBEF-405F-BF27-2478D68065C1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6872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36873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4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5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6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7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8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79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0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1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2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3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4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5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6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7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8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89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0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1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2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3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4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5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6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7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8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899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0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1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2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903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6904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F75E1B-A824-417B-8157-D90A881DE681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9219F9-28FD-4B50-8ACD-ECDF7218DE7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6316A2D-4F36-4A66-9E46-CFC22DF6CA41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B44F1A-B48F-4631-B1F3-A9FBFFB5E0F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BD9248B-262B-4687-ABA2-6790C203B0B4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4979FC-4967-4BBC-9B96-69503866AB0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46D2B3-AAB4-429E-8A82-A21C73BD2032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8DFD4-77AD-4567-BE24-1A7B5D59E757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E1E679-A50B-480A-B12B-9E9E996FF10B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3E060D-4C88-4E21-83E8-182A95E39005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80E749-ADAF-47E5-8F5A-785383A394A3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542861-966C-4540-B7A1-C6F21ABACDC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451353F-A263-492F-B71D-40D344760CB0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A31468-B5EA-4C91-85EF-5076343F470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391F11-BB15-4A5C-8755-8C3EDAAAF562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C212E2-EEB6-493C-B861-CB5FBA7397F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35A4BB0-AED9-43E5-8333-8555377CFECE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E8E2C-21D3-4DDA-BA2D-C5DCD36F99BF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04D7E8-324B-46AF-B12F-EBC1643DAD87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F445FD-270C-4A84-90DE-97024BA43BF1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358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58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fld id="{C1A19D6B-355B-4361-A0E8-E52DDC825364}" type="datetimeFigureOut">
              <a:rPr lang="en-US"/>
              <a:pPr/>
              <a:t>10/27/2015</a:t>
            </a:fld>
            <a:endParaRPr lang="en-US" altLang="en-US"/>
          </a:p>
        </p:txBody>
      </p:sp>
      <p:sp>
        <p:nvSpPr>
          <p:cNvPr id="358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en-US"/>
          </a:p>
        </p:txBody>
      </p:sp>
      <p:sp>
        <p:nvSpPr>
          <p:cNvPr id="358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1BD77948-3F7F-4D10-85C8-E61F307E3893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35848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35849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0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1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2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3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4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5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6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7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8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59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0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1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2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3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4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5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6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7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8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69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0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80"/>
            </a:xfrm>
            <a:prstGeom prst="ellipse">
              <a:avLst/>
            </a:prstGeom>
            <a:solidFill>
              <a:schemeClr val="accent2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1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2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3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4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5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80" cy="80"/>
            </a:xfrm>
            <a:prstGeom prst="ellipse">
              <a:avLst/>
            </a:prstGeom>
            <a:solidFill>
              <a:schemeClr val="accent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6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7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8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879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80" cy="80"/>
            </a:xfrm>
            <a:prstGeom prst="ellipse">
              <a:avLst/>
            </a:prstGeom>
            <a:solidFill>
              <a:schemeClr val="fol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pPr algn="r"/>
            <a:r>
              <a:rPr lang="en-US" sz="4800"/>
              <a:t>TYPES OF RELATIONSHIPS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Social Media</a:t>
            </a:r>
          </a:p>
        </p:txBody>
      </p:sp>
      <p:sp>
        <p:nvSpPr>
          <p:cNvPr id="22530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417638"/>
            <a:ext cx="8229600" cy="2560637"/>
          </a:xfrm>
        </p:spPr>
        <p:txBody>
          <a:bodyPr/>
          <a:lstStyle/>
          <a:p>
            <a:r>
              <a:rPr lang="en-US" sz="2600"/>
              <a:t>How has Facebook and other forms of social media impacted friendship and the continuum of human relationships?</a:t>
            </a:r>
          </a:p>
        </p:txBody>
      </p:sp>
      <p:pic>
        <p:nvPicPr>
          <p:cNvPr id="22531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 your notes….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sz="half" idx="4294967295"/>
          </p:nvPr>
        </p:nvSpPr>
        <p:spPr>
          <a:xfrm>
            <a:off x="457200" y="1417638"/>
            <a:ext cx="8001000" cy="5135562"/>
          </a:xfrm>
        </p:spPr>
        <p:txBody>
          <a:bodyPr/>
          <a:lstStyle/>
          <a:p>
            <a:r>
              <a:rPr lang="en-US" sz="2600"/>
              <a:t>A) Describe different ways of being intimate. Provide believable examples (real or pretend).</a:t>
            </a:r>
          </a:p>
          <a:p>
            <a:r>
              <a:rPr lang="en-US" sz="2600"/>
              <a:t>B) What are some </a:t>
            </a:r>
            <a:r>
              <a:rPr lang="en-US" sz="2600" b="1" i="1"/>
              <a:t>individual prerequisites </a:t>
            </a:r>
            <a:r>
              <a:rPr lang="en-US" sz="2600"/>
              <a:t>(personality traits/characteristics) that would </a:t>
            </a:r>
            <a:r>
              <a:rPr lang="en-US" sz="2600" b="1" i="1"/>
              <a:t>help </a:t>
            </a:r>
            <a:r>
              <a:rPr lang="en-US" sz="2600"/>
              <a:t> someone with intimacy?</a:t>
            </a:r>
          </a:p>
          <a:p>
            <a:r>
              <a:rPr lang="en-US" sz="2600"/>
              <a:t>C) What are some </a:t>
            </a:r>
            <a:r>
              <a:rPr lang="en-US" sz="2600" b="1" i="1"/>
              <a:t>individual impediments </a:t>
            </a:r>
            <a:r>
              <a:rPr lang="en-US" sz="2600"/>
              <a:t>(personality traits/characteristics) that would </a:t>
            </a:r>
            <a:r>
              <a:rPr lang="en-US" sz="2600" b="1" i="1"/>
              <a:t>stop/impede </a:t>
            </a:r>
            <a:r>
              <a:rPr lang="en-US" sz="2600"/>
              <a:t>one’s ability to be intimate</a:t>
            </a:r>
          </a:p>
          <a:p>
            <a:r>
              <a:rPr lang="en-US" sz="2600" b="1"/>
              <a:t>Remember, INTIMACY = deep emotional bond and high level of trust.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Create a Continuum of Human Relationships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Continuum of Human Relationships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4294967295"/>
          </p:nvPr>
        </p:nvGraphicFramePr>
        <p:xfrm>
          <a:off x="457200" y="2667000"/>
          <a:ext cx="8229600" cy="3733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4339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1857375"/>
          </a:xfrm>
        </p:spPr>
        <p:txBody>
          <a:bodyPr/>
          <a:lstStyle/>
          <a:p>
            <a:r>
              <a:rPr lang="en-US" sz="2600"/>
              <a:t>As you move away from family, you will meet new people and develop a variety of new relationships</a:t>
            </a:r>
          </a:p>
          <a:p>
            <a:r>
              <a:rPr lang="en-US" sz="2600"/>
              <a:t>Relationships vary in their degree of intimacy/commitment</a:t>
            </a:r>
          </a:p>
          <a:p>
            <a:endParaRPr lang="en-US" sz="26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Human Contacts</a:t>
            </a:r>
          </a:p>
        </p:txBody>
      </p:sp>
      <p:sp>
        <p:nvSpPr>
          <p:cNvPr id="15362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No commitment</a:t>
            </a:r>
          </a:p>
        </p:txBody>
      </p:sp>
      <p:pic>
        <p:nvPicPr>
          <p:cNvPr id="15363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Acquaintances</a:t>
            </a:r>
          </a:p>
        </p:txBody>
      </p:sp>
      <p:sp>
        <p:nvSpPr>
          <p:cNvPr id="17410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We acknowledge them</a:t>
            </a:r>
          </a:p>
        </p:txBody>
      </p:sp>
      <p:pic>
        <p:nvPicPr>
          <p:cNvPr id="17411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Proximity Friends</a:t>
            </a:r>
          </a:p>
        </p:txBody>
      </p:sp>
      <p:sp>
        <p:nvSpPr>
          <p:cNvPr id="18434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Only because we live, work, or play in the same area</a:t>
            </a:r>
          </a:p>
        </p:txBody>
      </p:sp>
      <p:pic>
        <p:nvPicPr>
          <p:cNvPr id="18435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Selected Friends</a:t>
            </a:r>
          </a:p>
        </p:txBody>
      </p:sp>
      <p:sp>
        <p:nvSpPr>
          <p:cNvPr id="19458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Develop from proximity friendships due to common interests, backgrounds, enjoy their company, etc.</a:t>
            </a:r>
          </a:p>
        </p:txBody>
      </p:sp>
      <p:pic>
        <p:nvPicPr>
          <p:cNvPr id="19459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Significant Friends</a:t>
            </a:r>
          </a:p>
        </p:txBody>
      </p:sp>
      <p:sp>
        <p:nvSpPr>
          <p:cNvPr id="20482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Share personal feelings and disclose things about ourselves (more than ‘selected friends’)</a:t>
            </a:r>
          </a:p>
        </p:txBody>
      </p:sp>
      <p:pic>
        <p:nvPicPr>
          <p:cNvPr id="20483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3"/>
          <p:cNvSpPr>
            <a:spLocks noGrp="1"/>
          </p:cNvSpPr>
          <p:nvPr>
            <p:ph type="title" idx="4294967295"/>
          </p:nvPr>
        </p:nvSpPr>
        <p:spPr/>
        <p:txBody>
          <a:bodyPr anchor="ctr"/>
          <a:lstStyle/>
          <a:p>
            <a:r>
              <a:rPr lang="en-US"/>
              <a:t>Intimacy</a:t>
            </a:r>
          </a:p>
        </p:txBody>
      </p:sp>
      <p:sp>
        <p:nvSpPr>
          <p:cNvPr id="21506" name="Content Placeholder 4"/>
          <p:cNvSpPr>
            <a:spLocks noGrp="1"/>
          </p:cNvSpPr>
          <p:nvPr>
            <p:ph sz="half" idx="4294967295"/>
          </p:nvPr>
        </p:nvSpPr>
        <p:spPr>
          <a:xfrm>
            <a:off x="457200" y="1719263"/>
            <a:ext cx="8229600" cy="3016250"/>
          </a:xfrm>
        </p:spPr>
        <p:txBody>
          <a:bodyPr/>
          <a:lstStyle/>
          <a:p>
            <a:r>
              <a:rPr lang="en-US" sz="2600"/>
              <a:t>Involves </a:t>
            </a:r>
            <a:r>
              <a:rPr lang="en-US" sz="2600" b="1"/>
              <a:t>deep emotional bond and high level of trust.</a:t>
            </a:r>
            <a:endParaRPr lang="en-US" sz="2600"/>
          </a:p>
          <a:p>
            <a:r>
              <a:rPr lang="en-US" sz="2600"/>
              <a:t>DOES </a:t>
            </a:r>
            <a:r>
              <a:rPr lang="en-US" sz="2600" b="1"/>
              <a:t>NOT </a:t>
            </a:r>
            <a:r>
              <a:rPr lang="en-US" sz="2600"/>
              <a:t>necessarily imply ‘sexual closeness’</a:t>
            </a:r>
          </a:p>
          <a:p>
            <a:pPr lvl="1"/>
            <a:r>
              <a:rPr lang="en-US" sz="2200"/>
              <a:t>Sexual involvement doesn’t always involve intimacy</a:t>
            </a:r>
          </a:p>
          <a:p>
            <a:pPr lvl="1"/>
            <a:r>
              <a:rPr lang="en-US" sz="2200"/>
              <a:t>We can be ‘intimate’ with family or very close friends</a:t>
            </a:r>
          </a:p>
        </p:txBody>
      </p:sp>
      <p:pic>
        <p:nvPicPr>
          <p:cNvPr id="21507" name="Content Placeholder 6" descr="continuum of human relationships.tiff"/>
          <p:cNvPicPr>
            <a:picLocks noGrp="1" noChangeAspect="1"/>
          </p:cNvPicPr>
          <p:nvPr>
            <p:ph sz="half" idx="4294967295"/>
          </p:nvPr>
        </p:nvPicPr>
        <p:blipFill>
          <a:blip r:embed="rId2"/>
          <a:srcRect/>
          <a:stretch>
            <a:fillRect/>
          </a:stretch>
        </p:blipFill>
        <p:spPr>
          <a:xfrm>
            <a:off x="457200" y="4694238"/>
            <a:ext cx="8229600" cy="189706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52</TotalTime>
  <Words>237</Words>
  <Application>Microsoft Office PowerPoint</Application>
  <PresentationFormat>On-screen Show (4:3)</PresentationFormat>
  <Paragraphs>33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Network</vt:lpstr>
      <vt:lpstr>TYPES OF RELATIONSHIPS</vt:lpstr>
      <vt:lpstr>Slide 2</vt:lpstr>
      <vt:lpstr>Continuum of Human Relationships</vt:lpstr>
      <vt:lpstr>Human Contacts</vt:lpstr>
      <vt:lpstr>Acquaintances</vt:lpstr>
      <vt:lpstr>Proximity Friends</vt:lpstr>
      <vt:lpstr>Selected Friends</vt:lpstr>
      <vt:lpstr>Significant Friends</vt:lpstr>
      <vt:lpstr>Intimacy</vt:lpstr>
      <vt:lpstr>Social Media</vt:lpstr>
      <vt:lpstr>In your notes….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TYPES OF RELATIONSHIPS</dc:title>
  <dc:creator>Home home</dc:creator>
  <cp:lastModifiedBy>user1</cp:lastModifiedBy>
  <cp:revision>9</cp:revision>
  <dcterms:created xsi:type="dcterms:W3CDTF">2012-03-13T20:20:28Z</dcterms:created>
  <dcterms:modified xsi:type="dcterms:W3CDTF">2015-10-27T11:38:04Z</dcterms:modified>
</cp:coreProperties>
</file>